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B8406-7526-4D23-BC2A-B5BA1A2DEA4D}" v="1" dt="2022-01-12T10:37:22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Schmitt" userId="38caa7195e1d906c" providerId="LiveId" clId="{4C3B8406-7526-4D23-BC2A-B5BA1A2DEA4D}"/>
    <pc:docChg chg="custSel modSld">
      <pc:chgData name="Daniel Schmitt" userId="38caa7195e1d906c" providerId="LiveId" clId="{4C3B8406-7526-4D23-BC2A-B5BA1A2DEA4D}" dt="2022-01-12T10:37:42.599" v="12" actId="478"/>
      <pc:docMkLst>
        <pc:docMk/>
      </pc:docMkLst>
      <pc:sldChg chg="addSp delSp modSp mod">
        <pc:chgData name="Daniel Schmitt" userId="38caa7195e1d906c" providerId="LiveId" clId="{4C3B8406-7526-4D23-BC2A-B5BA1A2DEA4D}" dt="2022-01-12T10:37:42.599" v="12" actId="478"/>
        <pc:sldMkLst>
          <pc:docMk/>
          <pc:sldMk cId="3500255817" sldId="256"/>
        </pc:sldMkLst>
        <pc:spChg chg="mod">
          <ac:chgData name="Daniel Schmitt" userId="38caa7195e1d906c" providerId="LiveId" clId="{4C3B8406-7526-4D23-BC2A-B5BA1A2DEA4D}" dt="2022-01-12T10:16:51.797" v="3" actId="20577"/>
          <ac:spMkLst>
            <pc:docMk/>
            <pc:sldMk cId="3500255817" sldId="256"/>
            <ac:spMk id="7" creationId="{1B4E529F-692E-4EC2-8955-C9E0B6BE1542}"/>
          </ac:spMkLst>
        </pc:spChg>
        <pc:picChg chg="mod">
          <ac:chgData name="Daniel Schmitt" userId="38caa7195e1d906c" providerId="LiveId" clId="{4C3B8406-7526-4D23-BC2A-B5BA1A2DEA4D}" dt="2022-01-12T10:37:31.511" v="7" actId="1076"/>
          <ac:picMkLst>
            <pc:docMk/>
            <pc:sldMk cId="3500255817" sldId="256"/>
            <ac:picMk id="5" creationId="{4B1CB3F9-CF58-448D-AED5-579B69307E19}"/>
          </ac:picMkLst>
        </pc:picChg>
        <pc:picChg chg="add del mod">
          <ac:chgData name="Daniel Schmitt" userId="38caa7195e1d906c" providerId="LiveId" clId="{4C3B8406-7526-4D23-BC2A-B5BA1A2DEA4D}" dt="2022-01-12T10:37:42.599" v="12" actId="478"/>
          <ac:picMkLst>
            <pc:docMk/>
            <pc:sldMk cId="3500255817" sldId="256"/>
            <ac:picMk id="12" creationId="{8E716D29-32E3-4FC2-A55E-EEEAB4FDBA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5EB87-920B-4314-B96D-53279B8C6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3F221-BC5A-4D8B-9F49-D577A3166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45FE29-73B4-40E4-8E4F-08F7E4A2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D65A4-846E-485F-A58C-620AAEE0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31257-43F1-4A3E-BCA5-3CA29D92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1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04C89-EE6F-40CC-9EB4-D0476E77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1B8629-AC02-4CC6-AA08-1E8E4DD16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E3E8D5-F10C-4678-97BA-75211FA9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C255E2-4843-4FD4-988E-6DA3ED2C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A8E46-9DF4-40D2-B75D-93512A5F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4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1C60A07-E23B-4BBF-B57F-D208D7BBC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72BE90-B13A-44E5-A631-C6DC1C4A3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02E473-34D8-41BD-806D-66BD98C9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84610D-887D-4129-AF35-FA1F3A77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27C0DE-9103-47E1-8D17-53007A5A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0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A6396-0A04-4C80-9FD7-B63A63A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8AC62D-E1E8-4F0A-AB01-B3FC568F0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49D45C-84EB-49CA-85C9-EC49C567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1D5B0-40F0-4561-9915-6582D4DA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DE1E55-F30F-4338-B561-4F8506BB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6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6416D-8DE9-4522-A9F0-F7E48A27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22A131-3BAB-4B60-BF12-BC3D14161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680EA-4C4A-4AFD-8FC9-0EC1ABB1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0B86DC-8B9B-45CA-9917-92EF7826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B0087C-05D0-4182-9157-C2163095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8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97B4A-0212-4831-B415-7C67BEC9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C59CEE-A168-42F8-A1B1-6B291F16E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A5F5E-127D-40C4-940A-8B873AD35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BA184E-D32C-45C4-B8E9-4F10D64B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7A6C39-889D-4BCA-98DB-A650BB6C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C18DE3-1580-4F8B-B780-605615F3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2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5D0CF8-F511-4CC4-92FC-85AD3ADC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25666B-EDC3-41CD-8EB0-9AB8DB657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061E59-408F-430E-AEAD-FF3EB3B79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046A54-FAFE-4455-AA8A-595EDB8FD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3541AF-4266-4FFD-8B91-6CB7D194C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6BFE9E-9AA9-4668-9311-342902D4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D939D7-113B-44BF-82AB-F8285A26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C9E622-2B37-43E0-921B-660966A9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4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115AA-06B0-4CBF-BFD8-22BE0522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EF2F29-627A-4457-BD2D-1C86D30C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24E743-B459-4D30-ACD4-8D461362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1E3796-575A-45B9-BC8A-4CC35DDA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3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695DCD-7C9C-4FBF-8242-D2778448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E765F5-206F-4EA1-B572-3A954D7B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9A7D59-F83D-462A-B39E-77F5AED0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34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7B8AE-AFFF-422D-9754-2DED364D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9EAC63-39A7-434C-9F65-E443CABB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D3AB76-2F5E-4B2E-9415-B12127074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0E6524-682C-4390-812D-9E6E5FF0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7CC9AE-AB30-41CF-AE1B-D57E8316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1A5DD4-6F18-48A3-9FFB-3FF119ED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92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407EE-0AA0-4016-A477-A7264215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BF85A2-89B8-4535-A964-AA74BA7BA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8F5B3A-FB07-4A34-AE06-7C651CCB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E68FA3-4141-4A40-9FBC-662C420C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CD5875-2D67-4DF6-92AE-1E92972F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831AE2-1236-4CD3-A7CA-8D8DC117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17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C7C368-922A-4629-A3E0-6FF118DF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2CDD00-837D-40EC-9D2A-08C2CCD82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A52DAD-BEEF-4F0F-9687-D4FADC40F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8F6E-E7A7-4814-A628-3E72CBD23D10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78D544-7230-4009-B9AD-0EEF1FF0D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CF3DF-4B52-4096-886E-B3518F7FB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1A34-A798-4E15-A559-A61FC63B0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6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Grafik 4" descr="Ein Bild, das Möbel, Vorhang enthält.&#10;&#10;Automatisch generierte Beschreibung">
            <a:extLst>
              <a:ext uri="{FF2B5EF4-FFF2-40B4-BE49-F238E27FC236}">
                <a16:creationId xmlns:a16="http://schemas.microsoft.com/office/drawing/2014/main" id="{4B1CB3F9-CF58-448D-AED5-579B69307E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r="8394" b="1"/>
          <a:stretch/>
        </p:blipFill>
        <p:spPr>
          <a:xfrm>
            <a:off x="-1504" y="-41489"/>
            <a:ext cx="12191980" cy="6856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65ED38C-BBAD-4FFE-B58D-E6B9FBC419AC}"/>
              </a:ext>
            </a:extLst>
          </p:cNvPr>
          <p:cNvSpPr/>
          <p:nvPr/>
        </p:nvSpPr>
        <p:spPr>
          <a:xfrm>
            <a:off x="653869" y="872205"/>
            <a:ext cx="64987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72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geht weiter….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B4E529F-692E-4EC2-8955-C9E0B6BE1542}"/>
              </a:ext>
            </a:extLst>
          </p:cNvPr>
          <p:cNvSpPr/>
          <p:nvPr/>
        </p:nvSpPr>
        <p:spPr>
          <a:xfrm>
            <a:off x="5985163" y="3720588"/>
            <a:ext cx="5504875" cy="280076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44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 15.01. steigen wieder alle Mannschaften in den Spielbetrieb ein !!</a:t>
            </a:r>
          </a:p>
        </p:txBody>
      </p:sp>
      <p:pic>
        <p:nvPicPr>
          <p:cNvPr id="9" name="Grafik 8" descr="Ein Bild, das Text, Spielzeug, Puppe, Vektorgrafiken enthält.&#10;&#10;Automatisch generierte Beschreibung">
            <a:extLst>
              <a:ext uri="{FF2B5EF4-FFF2-40B4-BE49-F238E27FC236}">
                <a16:creationId xmlns:a16="http://schemas.microsoft.com/office/drawing/2014/main" id="{46B8A243-C7D2-4D6F-AD84-272D175FC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4" y="3498916"/>
            <a:ext cx="2533676" cy="35838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025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Schmitt</dc:creator>
  <cp:lastModifiedBy>Daniel Schmitt</cp:lastModifiedBy>
  <cp:revision>1</cp:revision>
  <dcterms:created xsi:type="dcterms:W3CDTF">2022-01-12T09:23:13Z</dcterms:created>
  <dcterms:modified xsi:type="dcterms:W3CDTF">2022-01-12T10:37:48Z</dcterms:modified>
</cp:coreProperties>
</file>